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2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lides-2faced-launch-day-v2/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EMiU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2FACED LAUNCH DAY 09.11 実施計画書 ver.2</dc:title>
  <dc:subject>CONVERSE BASKETBALL 2FACED ローンチデイ 実施計画書 ver.2</dc:subject>
  <dc:creator>EMiU</dc:creator>
  <cp:lastModifiedBy>EMiU</cp:lastModifiedBy>
  <cp:revision>1</cp:revision>
  <dcterms:created xsi:type="dcterms:W3CDTF">2026-08-04T07:06:00Z</dcterms:created>
  <dcterms:modified xsi:type="dcterms:W3CDTF">2026-08-04T07:06:00Z</dcterms:modified>
</cp:coreProperties>
</file>